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9" r:id="rId14"/>
    <p:sldId id="270" r:id="rId15"/>
    <p:sldId id="267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3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Editer: Phạm Minh Vương (PM)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 smtClean="0"/>
              <a:t>14/04/2019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smtClean="0"/>
              <a:t>Báo cáo đồ án 1: Website Virtual World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FB658-050E-4C4F-83EB-3EA2D9A4D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58134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Editer: Phạm Minh Vương (PM)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 smtClean="0"/>
              <a:t>14/04/2019</a:t>
            </a:r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smtClean="0"/>
              <a:t>Báo cáo đồ án 1: Website Virtual World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D92B4-B65A-42A3-AC95-34615C80F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91378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30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19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36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9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10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47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34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89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136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20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C192EF1-EF97-4F1A-901F-C1B29B4F9607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39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2854" y="1523601"/>
            <a:ext cx="7392785" cy="751399"/>
          </a:xfrm>
          <a:effectLst>
            <a:outerShdw blurRad="44450" dist="25400" dir="2700000" algn="br" rotWithShape="0">
              <a:srgbClr val="000000">
                <a:alpha val="60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THUYẾT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TRÌNH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ĐỢT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2793" y="721433"/>
            <a:ext cx="338743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Thực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hành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NMCNTT2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928">
            <a:off x="94870" y="-103105"/>
            <a:ext cx="2542300" cy="20129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2840183" y="3515417"/>
            <a:ext cx="6582296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  <a:p>
            <a:pPr algn="ctr"/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Vương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18120655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Tường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18120644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18120649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18120654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Coder: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18120641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62793" y="2665050"/>
            <a:ext cx="3532909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err="1" smtClean="0"/>
              <a:t>GVHD</a:t>
            </a:r>
            <a:r>
              <a:rPr lang="en-US" sz="3200" b="1" dirty="0" smtClean="0"/>
              <a:t>: </a:t>
            </a:r>
            <a:r>
              <a:rPr lang="en-US" sz="3200" b="1" dirty="0" err="1" smtClean="0"/>
              <a:t>Hoàng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Khuê</a:t>
            </a:r>
            <a:endParaRPr lang="en-GB" sz="32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29" y="5001052"/>
            <a:ext cx="1406862" cy="1192021"/>
          </a:xfrm>
          <a:prstGeom prst="rect">
            <a:avLst/>
          </a:prstGeom>
        </p:spPr>
      </p:pic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1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65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763" y="248023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Popular Game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01" y="1687002"/>
            <a:ext cx="7370618" cy="460598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10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2433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5261" y="252891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game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3"/>
          <a:stretch/>
        </p:blipFill>
        <p:spPr>
          <a:xfrm>
            <a:off x="445165" y="1686187"/>
            <a:ext cx="7509162" cy="4569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16" y="1686187"/>
            <a:ext cx="2522078" cy="456928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11</a:t>
            </a:fld>
            <a:endParaRPr lang="en-GB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8169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763" y="252891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Paid Game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03"/>
          <a:stretch/>
        </p:blipFill>
        <p:spPr>
          <a:xfrm>
            <a:off x="290945" y="1686187"/>
            <a:ext cx="7976997" cy="4349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624" y="1686187"/>
            <a:ext cx="2446986" cy="456928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12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5393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763" y="253298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Payment Methods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30" y="1610629"/>
            <a:ext cx="6103760" cy="46106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13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9896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9842" y="382386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83" y="1825280"/>
            <a:ext cx="9211013" cy="443018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14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8444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251" y="244107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Game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70"/>
          <a:stretch/>
        </p:blipFill>
        <p:spPr>
          <a:xfrm>
            <a:off x="3581251" y="1681284"/>
            <a:ext cx="5801758" cy="457418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15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2027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251" y="244107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Game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2" b="64598"/>
          <a:stretch/>
        </p:blipFill>
        <p:spPr>
          <a:xfrm>
            <a:off x="3581250" y="1687003"/>
            <a:ext cx="5812131" cy="458236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681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251" y="244107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Game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204" r="300" b="42428"/>
          <a:stretch/>
        </p:blipFill>
        <p:spPr>
          <a:xfrm>
            <a:off x="3581251" y="1681284"/>
            <a:ext cx="5784422" cy="460868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9405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251" y="244107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Game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720" r="298" b="26912"/>
          <a:stretch/>
        </p:blipFill>
        <p:spPr>
          <a:xfrm>
            <a:off x="3581251" y="1681284"/>
            <a:ext cx="5784422" cy="460868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810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251" y="244107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Game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 t="69793" r="-418" b="11839"/>
          <a:stretch/>
        </p:blipFill>
        <p:spPr>
          <a:xfrm>
            <a:off x="3581250" y="1681284"/>
            <a:ext cx="5812131" cy="460868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717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96873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Scrum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Game Store.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693" r="23854" b="-693"/>
          <a:stretch/>
        </p:blipFill>
        <p:spPr>
          <a:xfrm>
            <a:off x="4405742" y="2092036"/>
            <a:ext cx="7409999" cy="41576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2726575"/>
          </a:xfrm>
        </p:spPr>
        <p:txBody>
          <a:bodyPr>
            <a:normAutofit/>
          </a:bodyPr>
          <a:lstStyle/>
          <a:p>
            <a:r>
              <a:rPr lang="en-US" sz="2800" b="1" u="sng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</a:t>
            </a:r>
            <a:r>
              <a:rPr lang="en-US" sz="2800" b="1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dung: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Lên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ý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tưởng</a:t>
            </a:r>
            <a:r>
              <a:rPr lang="en-GB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Phân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tích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bản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9979" y="932394"/>
            <a:ext cx="619298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 “Virtual World”</a:t>
            </a:r>
            <a:endParaRPr lang="en-GB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2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897582" cy="365125"/>
          </a:xfrm>
        </p:spPr>
        <p:txBody>
          <a:bodyPr/>
          <a:lstStyle/>
          <a:p>
            <a:r>
              <a:rPr lang="vi-VN" dirty="0" smtClean="0"/>
              <a:t>Editer: Phạm Minh Vương (PM) - Báo cáo đồ án 1: Website Virtual 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508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251" y="244107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Game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" t="85089" r="59" b="22"/>
          <a:stretch/>
        </p:blipFill>
        <p:spPr>
          <a:xfrm>
            <a:off x="3102298" y="1770130"/>
            <a:ext cx="7116399" cy="457418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893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" y="1354814"/>
            <a:ext cx="3796146" cy="1485368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End.</a:t>
            </a:r>
            <a:endParaRPr lang="en-GB" sz="7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801" y="5480101"/>
            <a:ext cx="1837199" cy="13778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27964" y="1354814"/>
            <a:ext cx="5295798" cy="1881448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Watching.</a:t>
            </a:r>
            <a:endParaRPr lang="en-GB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3" y="3410427"/>
            <a:ext cx="3255817" cy="275862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4587536" y="3664219"/>
            <a:ext cx="7176654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1</a:t>
            </a:r>
          </a:p>
          <a:p>
            <a:pPr algn="ctr"/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Editer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Vương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Manager)</a:t>
            </a:r>
          </a:p>
          <a:p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18120655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21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800599" y="6459785"/>
            <a:ext cx="4828309" cy="365125"/>
          </a:xfrm>
        </p:spPr>
        <p:txBody>
          <a:bodyPr/>
          <a:lstStyle/>
          <a:p>
            <a:r>
              <a:rPr lang="vi-VN" dirty="0" smtClean="0"/>
              <a:t>Editer: Phạm Minh Vương (PM) - Báo cáo đồ án 1: Website Virtual 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44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771" y="706582"/>
            <a:ext cx="3865418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426" y="2299853"/>
            <a:ext cx="4943302" cy="314498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 </a:t>
            </a:r>
            <a:r>
              <a:rPr lang="en-US" sz="2800" b="1" dirty="0" err="1" smtClean="0"/>
              <a:t>Lý</a:t>
            </a:r>
            <a:r>
              <a:rPr lang="en-US" sz="2800" b="1" dirty="0" smtClean="0"/>
              <a:t> do </a:t>
            </a:r>
            <a:r>
              <a:rPr lang="en-US" sz="2800" b="1" dirty="0" err="1" smtClean="0"/>
              <a:t>chọn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đề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tài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này</a:t>
            </a:r>
            <a:r>
              <a:rPr lang="en-US" sz="2800" b="1" dirty="0" smtClean="0"/>
              <a:t>?</a:t>
            </a:r>
            <a:r>
              <a:rPr lang="en-US" sz="2800" dirty="0" smtClean="0"/>
              <a:t>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 </a:t>
            </a:r>
            <a:r>
              <a:rPr lang="en-US" sz="2800" b="1" dirty="0" err="1" smtClean="0"/>
              <a:t>Đặt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tên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và</a:t>
            </a:r>
            <a:r>
              <a:rPr lang="en-US" sz="2800" b="1" dirty="0" smtClean="0"/>
              <a:t> Slogan </a:t>
            </a:r>
            <a:r>
              <a:rPr lang="en-US" sz="2800" b="1" dirty="0" err="1" smtClean="0"/>
              <a:t>cho</a:t>
            </a:r>
            <a:r>
              <a:rPr lang="en-US" sz="2800" b="1" dirty="0" smtClean="0"/>
              <a:t> Website.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 </a:t>
            </a:r>
            <a:r>
              <a:rPr lang="en-US" sz="2800" b="1" dirty="0" err="1" smtClean="0"/>
              <a:t>Thiết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kế</a:t>
            </a:r>
            <a:r>
              <a:rPr lang="en-US" sz="2800" b="1" dirty="0" smtClean="0"/>
              <a:t> Logo.</a:t>
            </a:r>
            <a:endParaRPr lang="en-GB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 </a:t>
            </a:r>
            <a:r>
              <a:rPr lang="en-US" sz="2800" b="1" dirty="0" err="1" smtClean="0"/>
              <a:t>Lên</a:t>
            </a:r>
            <a:r>
              <a:rPr lang="en-US" sz="2800" b="1" dirty="0" smtClean="0"/>
              <a:t> ý </a:t>
            </a:r>
            <a:r>
              <a:rPr lang="en-US" sz="2800" b="1" dirty="0" err="1" smtClean="0"/>
              <a:t>tưởng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về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số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lượng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và</a:t>
            </a:r>
            <a:r>
              <a:rPr lang="en-US" sz="2800" b="1" dirty="0"/>
              <a:t> </a:t>
            </a:r>
            <a:r>
              <a:rPr lang="en-US" sz="2800" b="1" dirty="0" err="1" smtClean="0"/>
              <a:t>cấu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trúc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chung</a:t>
            </a:r>
            <a:r>
              <a:rPr lang="en-US" sz="2800" b="1" dirty="0" smtClean="0"/>
              <a:t> layout.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 </a:t>
            </a:r>
            <a:r>
              <a:rPr lang="en-US" sz="2800" b="1" dirty="0" err="1" smtClean="0"/>
              <a:t>Tìm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hiểu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các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công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cụ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hỗ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trợ</a:t>
            </a:r>
            <a:r>
              <a:rPr lang="en-US" sz="2800" b="1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08" y="1772227"/>
            <a:ext cx="43942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05221"/>
            <a:ext cx="4700819" cy="3982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702" y="1772227"/>
            <a:ext cx="3950524" cy="1975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702" y="3747489"/>
            <a:ext cx="3950523" cy="241893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3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64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771" y="706582"/>
            <a:ext cx="3865418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1894" y="2701635"/>
            <a:ext cx="5489172" cy="2826330"/>
          </a:xfrm>
        </p:spPr>
        <p:txBody>
          <a:bodyPr>
            <a:noAutofit/>
          </a:bodyPr>
          <a:lstStyle/>
          <a:p>
            <a:pPr marL="571500" indent="-571500" algn="just">
              <a:buFont typeface="+mj-lt"/>
              <a:buAutoNum type="romanUcPeriod"/>
            </a:pPr>
            <a:r>
              <a:rPr lang="en-US" sz="3200" b="1" dirty="0" err="1" smtClean="0"/>
              <a:t>Phân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tích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cấu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trúc</a:t>
            </a:r>
            <a:r>
              <a:rPr lang="en-US" sz="3200" b="1" dirty="0" smtClean="0"/>
              <a:t> Website.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3200" b="1" dirty="0" err="1" smtClean="0"/>
              <a:t>Sơ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đồ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mô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hình</a:t>
            </a:r>
            <a:r>
              <a:rPr lang="en-US" sz="3200" b="1" dirty="0" smtClean="0"/>
              <a:t> BPM </a:t>
            </a:r>
            <a:r>
              <a:rPr lang="en-US" sz="3200" b="1" dirty="0" err="1" smtClean="0"/>
              <a:t>quy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trình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hoạt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động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của</a:t>
            </a:r>
            <a:r>
              <a:rPr lang="en-US" sz="3200" b="1" dirty="0" smtClean="0"/>
              <a:t> Web Virtual World.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3200" b="1" dirty="0" err="1" smtClean="0"/>
              <a:t>Thiết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lập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mô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hình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CSDL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PDM</a:t>
            </a:r>
            <a:r>
              <a:rPr lang="en-US" sz="3200" b="1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175" y="4931954"/>
            <a:ext cx="1406862" cy="119202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4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0203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471" y="147125"/>
            <a:ext cx="3865418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585" y="1147156"/>
            <a:ext cx="5489172" cy="540594"/>
          </a:xfrm>
        </p:spPr>
        <p:txBody>
          <a:bodyPr>
            <a:noAutofit/>
          </a:bodyPr>
          <a:lstStyle/>
          <a:p>
            <a:pPr marL="571500" indent="-571500" algn="just">
              <a:buFont typeface="+mj-lt"/>
              <a:buAutoNum type="romanUcPeriod"/>
            </a:pPr>
            <a:r>
              <a:rPr lang="en-US" sz="3200" b="1" dirty="0" err="1" smtClean="0"/>
              <a:t>Phân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tích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cấu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trúc</a:t>
            </a:r>
            <a:r>
              <a:rPr lang="en-US" sz="3200" b="1" dirty="0" smtClean="0"/>
              <a:t> Website.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325" y="5049591"/>
            <a:ext cx="1406862" cy="1192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20" y="1906385"/>
            <a:ext cx="7232919" cy="433522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5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7898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3139" y="180109"/>
            <a:ext cx="3865418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940" y="1167709"/>
            <a:ext cx="10361816" cy="540596"/>
          </a:xfrm>
        </p:spPr>
        <p:txBody>
          <a:bodyPr>
            <a:noAutofit/>
          </a:bodyPr>
          <a:lstStyle/>
          <a:p>
            <a:pPr marL="571500" indent="-571500" algn="just">
              <a:buFont typeface="+mj-lt"/>
              <a:buAutoNum type="romanUcPeriod" startAt="2"/>
            </a:pPr>
            <a:r>
              <a:rPr lang="en-US" sz="3200" b="1" dirty="0" err="1" smtClean="0"/>
              <a:t>Mô</a:t>
            </a:r>
            <a:r>
              <a:rPr lang="en-US" sz="3200" b="1" dirty="0" smtClean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BPM </a:t>
            </a:r>
            <a:r>
              <a:rPr lang="en-US" sz="3200" b="1" dirty="0" err="1"/>
              <a:t>quy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hoạt</a:t>
            </a:r>
            <a:r>
              <a:rPr lang="en-US" sz="3200" b="1" dirty="0"/>
              <a:t> </a:t>
            </a:r>
            <a:r>
              <a:rPr lang="en-US" sz="3200" b="1" dirty="0" err="1"/>
              <a:t>động</a:t>
            </a:r>
            <a:r>
              <a:rPr lang="en-US" sz="3200" b="1" dirty="0"/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Web Virtual World.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325" y="5049591"/>
            <a:ext cx="1406862" cy="1192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118" y="1722450"/>
            <a:ext cx="7376263" cy="451916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6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9364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026" y="207818"/>
            <a:ext cx="3865418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940" y="1167709"/>
            <a:ext cx="10361816" cy="540596"/>
          </a:xfrm>
        </p:spPr>
        <p:txBody>
          <a:bodyPr>
            <a:noAutofit/>
          </a:bodyPr>
          <a:lstStyle/>
          <a:p>
            <a:pPr marL="571500" indent="-571500" algn="just">
              <a:buFont typeface="+mj-lt"/>
              <a:buAutoNum type="romanUcPeriod" startAt="3"/>
            </a:pPr>
            <a:r>
              <a:rPr lang="en-US" sz="3200" b="1" dirty="0" err="1"/>
              <a:t>Thiết</a:t>
            </a:r>
            <a:r>
              <a:rPr lang="en-US" sz="3200" b="1" dirty="0"/>
              <a:t> </a:t>
            </a:r>
            <a:r>
              <a:rPr lang="en-US" sz="3200" b="1" dirty="0" err="1"/>
              <a:t>lập</a:t>
            </a:r>
            <a:r>
              <a:rPr lang="en-US" sz="3200" b="1" dirty="0"/>
              <a:t>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</a:t>
            </a:r>
            <a:r>
              <a:rPr lang="en-US" sz="3200" b="1" dirty="0" err="1"/>
              <a:t>CSDL</a:t>
            </a:r>
            <a:r>
              <a:rPr lang="en-US" sz="3200" b="1" dirty="0"/>
              <a:t> </a:t>
            </a:r>
            <a:r>
              <a:rPr lang="en-US" sz="3200" b="1" dirty="0" err="1"/>
              <a:t>PDM</a:t>
            </a:r>
            <a:r>
              <a:rPr lang="en-US" sz="3200" b="1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325" y="5049591"/>
            <a:ext cx="1406862" cy="1192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81" y="1808915"/>
            <a:ext cx="10487875" cy="443269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7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24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251" y="645889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325" y="5049591"/>
            <a:ext cx="1406862" cy="1192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20" y="1906385"/>
            <a:ext cx="7232919" cy="4335227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8148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8311" y="248023"/>
            <a:ext cx="6158494" cy="7813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Website Demo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73" y="5223164"/>
            <a:ext cx="1218358" cy="103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16378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10"/>
          <a:stretch/>
        </p:blipFill>
        <p:spPr>
          <a:xfrm>
            <a:off x="2567443" y="1687002"/>
            <a:ext cx="7560230" cy="4712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39422" r="-367" b="21489"/>
          <a:stretch/>
        </p:blipFill>
        <p:spPr>
          <a:xfrm>
            <a:off x="2880383" y="1687002"/>
            <a:ext cx="7560230" cy="4712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t="79071" r="184" b="99"/>
          <a:stretch/>
        </p:blipFill>
        <p:spPr>
          <a:xfrm>
            <a:off x="2723913" y="2126136"/>
            <a:ext cx="7560230" cy="251092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14/04/2019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2EF1-EF97-4F1A-901F-C1B29B4F9607}" type="slidenum">
              <a:rPr lang="en-GB" smtClean="0"/>
              <a:t>9</a:t>
            </a:fld>
            <a:endParaRPr lang="en-GB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Editer: Phạm Minh Vương (PM) - Báo cáo đồ án 1: Website Virtual World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5801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245</TotalTime>
  <Words>707</Words>
  <Application>Microsoft Office PowerPoint</Application>
  <PresentationFormat>Widescreen</PresentationFormat>
  <Paragraphs>126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Retrospect</vt:lpstr>
      <vt:lpstr>THUYẾT TRÌNH ĐỒ ÁN ĐỢT 1</vt:lpstr>
      <vt:lpstr>Đề tài: Áp dụng quy trình Scrum xây dựng Website Game Store.</vt:lpstr>
      <vt:lpstr>Lên ý tưởng</vt:lpstr>
      <vt:lpstr>Phân Tích</vt:lpstr>
      <vt:lpstr>Phân Tích</vt:lpstr>
      <vt:lpstr>Phân Tích</vt:lpstr>
      <vt:lpstr>Phân Tích</vt:lpstr>
      <vt:lpstr>Thiết kế Website Demo</vt:lpstr>
      <vt:lpstr>Thiết kế Website Demo</vt:lpstr>
      <vt:lpstr>Thiết kế Website Demo</vt:lpstr>
      <vt:lpstr>Thiết kế Website Demo</vt:lpstr>
      <vt:lpstr>Thiết kế Website Demo</vt:lpstr>
      <vt:lpstr>Thiết kế Website Demo</vt:lpstr>
      <vt:lpstr>Thiết kế Website Demo</vt:lpstr>
      <vt:lpstr>Thiết kế Website Demo</vt:lpstr>
      <vt:lpstr>Thiết kế Website Demo</vt:lpstr>
      <vt:lpstr>Thiết kế Website Demo</vt:lpstr>
      <vt:lpstr>Thiết kế Website Demo</vt:lpstr>
      <vt:lpstr>Thiết kế Website Demo</vt:lpstr>
      <vt:lpstr>Thiết kế Website Demo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MINH VƯƠNG</dc:creator>
  <cp:lastModifiedBy>PHẠM MINH VƯƠNG</cp:lastModifiedBy>
  <cp:revision>21</cp:revision>
  <dcterms:created xsi:type="dcterms:W3CDTF">2019-04-15T05:48:53Z</dcterms:created>
  <dcterms:modified xsi:type="dcterms:W3CDTF">2019-04-15T09:54:25Z</dcterms:modified>
</cp:coreProperties>
</file>